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00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40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5242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8597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0709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9564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6310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8140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51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384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50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445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659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366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013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169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05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9C4115-F859-4B09-844D-A4276E432928}" type="datetimeFigureOut">
              <a:rPr lang="nl-NL" smtClean="0"/>
              <a:t>11-3-2021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2C127-ECC9-490E-B426-B6487ED4E1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1434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740E6FF6-6739-4BDE-9050-839E1F083621}"/>
              </a:ext>
            </a:extLst>
          </p:cNvPr>
          <p:cNvSpPr/>
          <p:nvPr/>
        </p:nvSpPr>
        <p:spPr>
          <a:xfrm>
            <a:off x="3196590" y="2209800"/>
            <a:ext cx="5585460" cy="22860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wilt het prentenboek ‘</a:t>
            </a:r>
            <a:r>
              <a:rPr lang="nl-NL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Fiet</a:t>
            </a:r>
            <a:r>
              <a:rPr lang="nl-NL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 rennen’ voorlezen in groep 1 in de kring.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deze groep zit een slechthorend jongetje.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     Waar zet je dit jongetje in de kring?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Welke voorbereiding kan je doen zodat hij alles beter meekrijgt?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kan je tijdens het voorlezen doen zodat dit jongetje het kan volgen?</a:t>
            </a:r>
            <a:endParaRPr lang="nl-N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01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716738B8-9ADE-48F0-B2DD-AA18431799CB}"/>
              </a:ext>
            </a:extLst>
          </p:cNvPr>
          <p:cNvSpPr/>
          <p:nvPr/>
        </p:nvSpPr>
        <p:spPr>
          <a:xfrm>
            <a:off x="3058160" y="2184400"/>
            <a:ext cx="5506720" cy="22047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gaat met een groepje van 4 kinderen uit groep 3 een dobbelsteenspel spelen. 1= een woord dat begint met een b, 2= een woord dat begint met ….. Wie het eerste een woord heeft geroepen krijgt een punt.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In het groepje zit een kind met NAH. Hoe zou jij dit spelletje spelen met dit groepje?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228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4EE9FFFF-1063-4287-9EEB-D6ED4B6E168A}"/>
              </a:ext>
            </a:extLst>
          </p:cNvPr>
          <p:cNvSpPr/>
          <p:nvPr/>
        </p:nvSpPr>
        <p:spPr>
          <a:xfrm>
            <a:off x="3616960" y="2255520"/>
            <a:ext cx="5506720" cy="2418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meisje uit jouw groep 2 plast steeds vaker in haar broek. Thuis doet ze dit niet. Dan hoor je haar zeggen tegen een vriendje dat er in de wc op school altijd spinnen zitten.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ga je doen?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70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A6067601-E478-43C7-98AD-74599E6950AB}"/>
              </a:ext>
            </a:extLst>
          </p:cNvPr>
          <p:cNvSpPr/>
          <p:nvPr/>
        </p:nvSpPr>
        <p:spPr>
          <a:xfrm>
            <a:off x="3342640" y="2428240"/>
            <a:ext cx="5100320" cy="245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4220618A-4B71-4522-8465-7F2A4DFDFC4E}"/>
              </a:ext>
            </a:extLst>
          </p:cNvPr>
          <p:cNvSpPr/>
          <p:nvPr/>
        </p:nvSpPr>
        <p:spPr>
          <a:xfrm>
            <a:off x="3799840" y="2626548"/>
            <a:ext cx="3992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jongen in groep 6 heeft TOS. Je weet dat zijn opa en oma 40 jaar getrouwd zijn en een groot feest hebben </a:t>
            </a:r>
            <a:r>
              <a:rPr lang="nl-NL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gegeven.Je</a:t>
            </a:r>
            <a:r>
              <a:rPr lang="nl-N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wilt hem de gelegenheid geven hierover iets te vertellen in de vertelkring. </a:t>
            </a:r>
          </a:p>
          <a:p>
            <a:endParaRPr lang="nl-NL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kan je dit aanpakken, zodat de kinderen aandacht hebben voor zijn verhaal?</a:t>
            </a:r>
            <a:endParaRPr lang="nl-NL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lk 1">
            <a:extLst>
              <a:ext uri="{FF2B5EF4-FFF2-40B4-BE49-F238E27FC236}">
                <a16:creationId xmlns:a16="http://schemas.microsoft.com/office/drawing/2014/main" id="{550084DE-8F52-4F12-9860-2A03202E38C8}"/>
              </a:ext>
            </a:extLst>
          </p:cNvPr>
          <p:cNvSpPr/>
          <p:nvPr/>
        </p:nvSpPr>
        <p:spPr>
          <a:xfrm>
            <a:off x="2743200" y="2001520"/>
            <a:ext cx="5872480" cy="285496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dirty="0">
                <a:solidFill>
                  <a:schemeClr val="bg1"/>
                </a:solidFill>
              </a:rPr>
              <a:t>Heb je zelf een kind in je stageklas die iets bijzonders nodig heeft? Vertel:</a:t>
            </a:r>
          </a:p>
          <a:p>
            <a:pPr marL="285750" indent="-285750">
              <a:buFontTx/>
              <a:buChar char="-"/>
            </a:pPr>
            <a:r>
              <a:rPr lang="nl-NL" sz="1600" dirty="0">
                <a:solidFill>
                  <a:schemeClr val="bg1"/>
                </a:solidFill>
              </a:rPr>
              <a:t>Wat is er aan de hand met het kind?</a:t>
            </a:r>
          </a:p>
          <a:p>
            <a:pPr marL="285750" indent="-285750">
              <a:buFontTx/>
              <a:buChar char="-"/>
            </a:pPr>
            <a:r>
              <a:rPr lang="nl-NL" sz="1600" dirty="0">
                <a:solidFill>
                  <a:schemeClr val="bg1"/>
                </a:solidFill>
              </a:rPr>
              <a:t>Geef een voorbeeld van een activiteit en vertel wat het kind voor aanpassingen nodig heeft</a:t>
            </a:r>
          </a:p>
        </p:txBody>
      </p:sp>
    </p:spTree>
    <p:extLst>
      <p:ext uri="{BB962C8B-B14F-4D97-AF65-F5344CB8AC3E}">
        <p14:creationId xmlns:p14="http://schemas.microsoft.com/office/powerpoint/2010/main" val="31497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265</Words>
  <Application>Microsoft Office PowerPoint</Application>
  <PresentationFormat>Breedbeeld</PresentationFormat>
  <Paragraphs>16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Ion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Laura Beeftink</dc:creator>
  <cp:lastModifiedBy>Laura Beeftink</cp:lastModifiedBy>
  <cp:revision>2</cp:revision>
  <dcterms:created xsi:type="dcterms:W3CDTF">2021-03-11T08:41:32Z</dcterms:created>
  <dcterms:modified xsi:type="dcterms:W3CDTF">2021-03-11T08:52:42Z</dcterms:modified>
</cp:coreProperties>
</file>